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  <p:embeddedFont>
      <p:font typeface="Merriweather"/>
      <p:regular r:id="rId22"/>
    </p:embeddedFont>
    <p:embeddedFont>
      <p:font typeface="Merriweather"/>
      <p:regular r:id="rId23"/>
    </p:embeddedFont>
    <p:embeddedFont>
      <p:font typeface="Merriweather"/>
      <p:regular r:id="rId24"/>
    </p:embeddedFont>
    <p:embeddedFont>
      <p:font typeface="Merriweather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960965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Email Spam Classifier using Naive Bayes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873704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Presented by: Imran Ahmad , Harshit Singh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337911"/>
            <a:ext cx="6301859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Real-Time Prediction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3479363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model can predict in real-time. This example shows a spam input being classified.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720364" y="4824293"/>
            <a:ext cx="7046238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Input: "Congratulations! You have won a free iPhone." Output: Spam (1)</a:t>
            </a:r>
            <a:endParaRPr lang="en-US" sz="1900" dirty="0"/>
          </a:p>
        </p:txBody>
      </p:sp>
      <p:sp>
        <p:nvSpPr>
          <p:cNvPr id="6" name="Shape 3"/>
          <p:cNvSpPr/>
          <p:nvPr/>
        </p:nvSpPr>
        <p:spPr>
          <a:xfrm>
            <a:off x="6350198" y="4546640"/>
            <a:ext cx="30480" cy="1344930"/>
          </a:xfrm>
          <a:prstGeom prst="rect">
            <a:avLst/>
          </a:prstGeom>
          <a:solidFill>
            <a:srgbClr val="609DFF"/>
          </a:solidFill>
          <a:ln/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3729157"/>
            <a:ext cx="792039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                             Thank You!!</a:t>
            </a:r>
            <a:endParaRPr lang="en-US" sz="4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097994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Introduction to Email Spam Filtering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010733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Email spam filtering is a crucial task. It protects communication systems from unwanted messages.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3798" y="435566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665923" y="435566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Objective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5923" y="4889182"/>
            <a:ext cx="661427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Build a machine learning model. Classify emails as Spam or Not Spam.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3798" y="6203275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665923" y="620327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Algorithm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665923" y="6736794"/>
            <a:ext cx="661427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 are using Naive Bayes Classifier for this task.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996553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Dataset Overview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2138005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dataset contains labeled emails. These are used to train our model.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3798" y="3205282"/>
            <a:ext cx="3584853" cy="1847255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25855" y="3467338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Source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125855" y="4000857"/>
            <a:ext cx="30607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dataset is sourced from GitHub.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3205282"/>
            <a:ext cx="3584853" cy="1847255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57524" y="3467338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Format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4957524" y="4000857"/>
            <a:ext cx="30607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data is in CSV format for easy handling.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863798" y="5299353"/>
            <a:ext cx="7416403" cy="1933575"/>
          </a:xfrm>
          <a:prstGeom prst="roundRect">
            <a:avLst>
              <a:gd name="adj" fmla="val 536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125855" y="556140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Features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1125855" y="6094928"/>
            <a:ext cx="689229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Text: Email content.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125855" y="6576060"/>
            <a:ext cx="689229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Spam: Label (1 = Spam, 0 = Not Spam).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061924"/>
            <a:ext cx="6638806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Libraries &amp; Tools Used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203377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Various Python libraries are used. They aid in data processing and model building.</a:t>
            </a:r>
            <a:endParaRPr lang="en-US" sz="19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4313753"/>
            <a:ext cx="3810" cy="381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14425" y="4270653"/>
            <a:ext cx="197465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Pandas</a:t>
            </a:r>
            <a:endParaRPr lang="en-US" sz="2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9242" y="4313753"/>
            <a:ext cx="3929" cy="39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709988" y="4270653"/>
            <a:ext cx="197465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Numpy</a:t>
            </a:r>
            <a:endParaRPr lang="en-US" sz="24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4804" y="4313753"/>
            <a:ext cx="3810" cy="381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305431" y="4270653"/>
            <a:ext cx="1974652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Matplotlib/Seaborn</a:t>
            </a:r>
            <a:endParaRPr lang="en-US" sz="24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798" y="5825252"/>
            <a:ext cx="3810" cy="381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114425" y="5782151"/>
            <a:ext cx="197465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Scikit-learn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49417"/>
            <a:ext cx="10485358" cy="732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750"/>
              </a:lnSpc>
              <a:buNone/>
            </a:pPr>
            <a:r>
              <a:rPr lang="en-US" sz="4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Visualization: Class Distribution</a:t>
            </a:r>
            <a:endParaRPr lang="en-US" sz="4600" dirty="0"/>
          </a:p>
        </p:txBody>
      </p:sp>
      <p:sp>
        <p:nvSpPr>
          <p:cNvPr id="3" name="Text 1"/>
          <p:cNvSpPr/>
          <p:nvPr/>
        </p:nvSpPr>
        <p:spPr>
          <a:xfrm>
            <a:off x="863798" y="2251115"/>
            <a:ext cx="12902803" cy="375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count plot visualizes class distribution. This helps understand data balance.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1770102" y="4406384"/>
            <a:ext cx="2931081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Spam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863798" y="4913352"/>
            <a:ext cx="3837384" cy="750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Represents spam emails in the dataset.</a:t>
            </a:r>
            <a:endParaRPr lang="en-US" sz="18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70051" y="2889885"/>
            <a:ext cx="4290179" cy="429017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638026" y="4815661"/>
            <a:ext cx="350758" cy="438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2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750" dirty="0"/>
          </a:p>
        </p:txBody>
      </p:sp>
      <p:sp>
        <p:nvSpPr>
          <p:cNvPr id="8" name="Text 5"/>
          <p:cNvSpPr/>
          <p:nvPr/>
        </p:nvSpPr>
        <p:spPr>
          <a:xfrm>
            <a:off x="9929098" y="4593908"/>
            <a:ext cx="2931081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Not Spam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9929098" y="5100876"/>
            <a:ext cx="3837503" cy="375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Represents legitimate emails.</a:t>
            </a:r>
            <a:endParaRPr lang="en-US" sz="18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0051" y="2889885"/>
            <a:ext cx="4290179" cy="4290179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641259" y="4815661"/>
            <a:ext cx="350758" cy="438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2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200632"/>
            <a:ext cx="7784544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Insights from WordClouds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465552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WordClouds provide visual insights. They highlight frequently used words in each class.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438483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Spam Emails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863798" y="5017175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Common spam words like "free," "offer," and "urgent".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623929" y="438483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Non-Spam Emails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7623929" y="5017175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Words like "meeting," "project," and "report" dominate.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449586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Text Preprocessing with CountVectorizer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362325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CountVectorizer converts text to numeric vectors. This prepares the data for the model.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3798" y="4429601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418987" y="442960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Vectorization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418987" y="4963120"/>
            <a:ext cx="6861215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Convert text into numeric vectors.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233964" y="5604748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789152" y="56047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Splitting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789152" y="6138267"/>
            <a:ext cx="649104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Split data: 80% Training, 20% Testing.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774383"/>
            <a:ext cx="7416403" cy="1388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Training: Naive Bayes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863798" y="2496026"/>
            <a:ext cx="7416403" cy="710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Multinomial Naive Bayes model is used. It's efficient for text classification.</a:t>
            </a:r>
            <a:endParaRPr lang="en-US" sz="17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3456742"/>
            <a:ext cx="1110734" cy="133278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07669" y="3678793"/>
            <a:ext cx="277677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Training Data</a:t>
            </a:r>
            <a:endParaRPr lang="en-US" sz="21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4789527"/>
            <a:ext cx="1110734" cy="13327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07669" y="5011579"/>
            <a:ext cx="277677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Naive Bayes Model</a:t>
            </a:r>
            <a:endParaRPr lang="en-US" sz="21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98" y="6122313"/>
            <a:ext cx="1110734" cy="133278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307669" y="6344364"/>
            <a:ext cx="2776776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Trained Model</a:t>
            </a:r>
            <a:endParaRPr lang="en-US" sz="2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008459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 Evaluation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2149912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model is evaluated using various metrics. These include accuracy and a confusion matrix.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198" y="3340537"/>
            <a:ext cx="74164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95%</a:t>
            </a:r>
            <a:endParaRPr lang="en-US" sz="6400" dirty="0"/>
          </a:p>
        </p:txBody>
      </p:sp>
      <p:sp>
        <p:nvSpPr>
          <p:cNvPr id="6" name="Text 3"/>
          <p:cNvSpPr/>
          <p:nvPr/>
        </p:nvSpPr>
        <p:spPr>
          <a:xfrm>
            <a:off x="8515707" y="446341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Accuracy Score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350198" y="5712738"/>
            <a:ext cx="74164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</a:t>
            </a:r>
            <a:endParaRPr lang="en-US" sz="6400" dirty="0"/>
          </a:p>
        </p:txBody>
      </p:sp>
      <p:sp>
        <p:nvSpPr>
          <p:cNvPr id="8" name="Text 5"/>
          <p:cNvSpPr/>
          <p:nvPr/>
        </p:nvSpPr>
        <p:spPr>
          <a:xfrm>
            <a:off x="8152090" y="6835616"/>
            <a:ext cx="381250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Precision, Recall, F1-score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2025-04-19T17:44:07Z</dcterms:created>
  <dcterms:modified xsi:type="dcterms:W3CDTF">2025-04-19T17:44:07Z</dcterms:modified>
</cp:coreProperties>
</file>